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7ACE-961C-4BAB-BCDE-2AD2ADCA2191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55B5E-0293-44A9-80C3-BC87925F19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632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C7ACE-961C-4BAB-BCDE-2AD2ADCA2191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55B5E-0293-44A9-80C3-BC87925F19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88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06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0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17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7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8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7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08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70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7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05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08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 처리</a:t>
            </a:r>
            <a:r>
              <a:rPr lang="en-US" altLang="ko-KR" smtClean="0"/>
              <a:t>(Lighting)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19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22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98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65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3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0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29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20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6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80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</Words>
  <Application>Microsoft Office PowerPoint</Application>
  <PresentationFormat>화면 슬라이드 쇼(4:3)</PresentationFormat>
  <Paragraphs>21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Lucida Sans Unicode</vt:lpstr>
      <vt:lpstr>Office 테마</vt:lpstr>
      <vt:lpstr>Game Programming with DirectX</vt:lpstr>
      <vt:lpstr>조명 처리(Lighting)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  <vt:lpstr>지연 쉐이딩(Deferred Shading)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2021-10-15T08:02:52Z</dcterms:created>
  <dcterms:modified xsi:type="dcterms:W3CDTF">2021-10-15T08:02:52Z</dcterms:modified>
</cp:coreProperties>
</file>